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3" r:id="rId1"/>
    <p:sldMasterId id="2147483932" r:id="rId2"/>
  </p:sldMasterIdLst>
  <p:notesMasterIdLst>
    <p:notesMasterId r:id="rId16"/>
  </p:notesMasterIdLst>
  <p:sldIdLst>
    <p:sldId id="256" r:id="rId3"/>
    <p:sldId id="257" r:id="rId4"/>
    <p:sldId id="258" r:id="rId5"/>
    <p:sldId id="275" r:id="rId6"/>
    <p:sldId id="273" r:id="rId7"/>
    <p:sldId id="259" r:id="rId8"/>
    <p:sldId id="260" r:id="rId9"/>
    <p:sldId id="274" r:id="rId10"/>
    <p:sldId id="270" r:id="rId11"/>
    <p:sldId id="264" r:id="rId12"/>
    <p:sldId id="267" r:id="rId13"/>
    <p:sldId id="265" r:id="rId14"/>
    <p:sldId id="269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6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002548-DE5A-4F9C-BA8D-C7A0006697FE}" type="datetimeFigureOut">
              <a:rPr lang="zh-TW" altLang="en-US" smtClean="0"/>
              <a:t>2020/12/24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449348-A17E-42B8-922F-7948B00CB8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5163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49348-A17E-42B8-922F-7948B00CB8C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4850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A6B5D-8EFF-4117-97A5-CB2C42AE4344}" type="datetimeFigureOut">
              <a:rPr lang="zh-TW" altLang="en-US" smtClean="0"/>
              <a:t>2020/12/24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51FB9-622A-496A-972D-F69C1F60D2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6517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A6B5D-8EFF-4117-97A5-CB2C42AE4344}" type="datetimeFigureOut">
              <a:rPr lang="zh-TW" altLang="en-US" smtClean="0"/>
              <a:t>2020/12/24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51FB9-622A-496A-972D-F69C1F60D2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0281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A6B5D-8EFF-4117-97A5-CB2C42AE4344}" type="datetimeFigureOut">
              <a:rPr lang="zh-TW" altLang="en-US" smtClean="0"/>
              <a:t>2020/12/24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51FB9-622A-496A-972D-F69C1F60D2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6272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A6B5D-8EFF-4117-97A5-CB2C42AE4344}" type="datetimeFigureOut">
              <a:rPr lang="zh-TW" altLang="en-US" smtClean="0"/>
              <a:t>2020/12/24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51FB9-622A-496A-972D-F69C1F60D2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92347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A6B5D-8EFF-4117-97A5-CB2C42AE4344}" type="datetimeFigureOut">
              <a:rPr lang="zh-TW" altLang="en-US" smtClean="0"/>
              <a:t>2020/12/24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51FB9-622A-496A-972D-F69C1F60D2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68037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A6B5D-8EFF-4117-97A5-CB2C42AE4344}" type="datetimeFigureOut">
              <a:rPr lang="zh-TW" altLang="en-US" smtClean="0"/>
              <a:t>2020/12/24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51FB9-622A-496A-972D-F69C1F60D2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91239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A6B5D-8EFF-4117-97A5-CB2C42AE4344}" type="datetimeFigureOut">
              <a:rPr lang="zh-TW" altLang="en-US" smtClean="0"/>
              <a:t>2020/12/24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51FB9-622A-496A-972D-F69C1F60D2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47313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A6B5D-8EFF-4117-97A5-CB2C42AE4344}" type="datetimeFigureOut">
              <a:rPr lang="zh-TW" altLang="en-US" smtClean="0"/>
              <a:t>2020/12/24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51FB9-622A-496A-972D-F69C1F60D2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76939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A6B5D-8EFF-4117-97A5-CB2C42AE4344}" type="datetimeFigureOut">
              <a:rPr lang="zh-TW" altLang="en-US" smtClean="0"/>
              <a:t>2020/12/24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51FB9-622A-496A-972D-F69C1F60D2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13254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A6B5D-8EFF-4117-97A5-CB2C42AE4344}" type="datetimeFigureOut">
              <a:rPr lang="zh-TW" altLang="en-US" smtClean="0"/>
              <a:t>2020/12/24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51FB9-622A-496A-972D-F69C1F60D2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062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A6B5D-8EFF-4117-97A5-CB2C42AE4344}" type="datetimeFigureOut">
              <a:rPr lang="zh-TW" altLang="en-US" smtClean="0"/>
              <a:t>2020/12/24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51FB9-622A-496A-972D-F69C1F60D2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8641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A6B5D-8EFF-4117-97A5-CB2C42AE4344}" type="datetimeFigureOut">
              <a:rPr lang="zh-TW" altLang="en-US" smtClean="0"/>
              <a:t>2020/12/24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51FB9-622A-496A-972D-F69C1F60D2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70256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A6B5D-8EFF-4117-97A5-CB2C42AE4344}" type="datetimeFigureOut">
              <a:rPr lang="zh-TW" altLang="en-US" smtClean="0"/>
              <a:t>2020/12/24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51FB9-622A-496A-972D-F69C1F60D2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57608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A6B5D-8EFF-4117-97A5-CB2C42AE4344}" type="datetimeFigureOut">
              <a:rPr lang="zh-TW" altLang="en-US" smtClean="0"/>
              <a:t>2020/12/24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51FB9-622A-496A-972D-F69C1F60D2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17758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A6B5D-8EFF-4117-97A5-CB2C42AE4344}" type="datetimeFigureOut">
              <a:rPr lang="zh-TW" altLang="en-US" smtClean="0"/>
              <a:t>2020/12/24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51FB9-622A-496A-972D-F69C1F60D2E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31180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A6B5D-8EFF-4117-97A5-CB2C42AE4344}" type="datetimeFigureOut">
              <a:rPr lang="zh-TW" altLang="en-US" smtClean="0"/>
              <a:t>2020/12/24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51FB9-622A-496A-972D-F69C1F60D2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8098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A6B5D-8EFF-4117-97A5-CB2C42AE4344}" type="datetimeFigureOut">
              <a:rPr lang="zh-TW" altLang="en-US" smtClean="0"/>
              <a:t>2020/12/24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51FB9-622A-496A-972D-F69C1F60D2E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15835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A6B5D-8EFF-4117-97A5-CB2C42AE4344}" type="datetimeFigureOut">
              <a:rPr lang="zh-TW" altLang="en-US" smtClean="0"/>
              <a:t>2020/12/24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51FB9-622A-496A-972D-F69C1F60D2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51531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A6B5D-8EFF-4117-97A5-CB2C42AE4344}" type="datetimeFigureOut">
              <a:rPr lang="zh-TW" altLang="en-US" smtClean="0"/>
              <a:t>2020/12/24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51FB9-622A-496A-972D-F69C1F60D2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87611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A6B5D-8EFF-4117-97A5-CB2C42AE4344}" type="datetimeFigureOut">
              <a:rPr lang="zh-TW" altLang="en-US" smtClean="0"/>
              <a:t>2020/12/24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51FB9-622A-496A-972D-F69C1F60D2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424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A6B5D-8EFF-4117-97A5-CB2C42AE4344}" type="datetimeFigureOut">
              <a:rPr lang="zh-TW" altLang="en-US" smtClean="0"/>
              <a:t>2020/12/24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51FB9-622A-496A-972D-F69C1F60D2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0725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A6B5D-8EFF-4117-97A5-CB2C42AE4344}" type="datetimeFigureOut">
              <a:rPr lang="zh-TW" altLang="en-US" smtClean="0"/>
              <a:t>2020/12/24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51FB9-622A-496A-972D-F69C1F60D2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9670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A6B5D-8EFF-4117-97A5-CB2C42AE4344}" type="datetimeFigureOut">
              <a:rPr lang="zh-TW" altLang="en-US" smtClean="0"/>
              <a:t>2020/12/24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51FB9-622A-496A-972D-F69C1F60D2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9785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A6B5D-8EFF-4117-97A5-CB2C42AE4344}" type="datetimeFigureOut">
              <a:rPr lang="zh-TW" altLang="en-US" smtClean="0"/>
              <a:t>2020/12/24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51FB9-622A-496A-972D-F69C1F60D2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4920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A6B5D-8EFF-4117-97A5-CB2C42AE4344}" type="datetimeFigureOut">
              <a:rPr lang="zh-TW" altLang="en-US" smtClean="0"/>
              <a:t>2020/12/24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51FB9-622A-496A-972D-F69C1F60D2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4602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A6B5D-8EFF-4117-97A5-CB2C42AE4344}" type="datetimeFigureOut">
              <a:rPr lang="zh-TW" altLang="en-US" smtClean="0"/>
              <a:t>2020/12/24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51FB9-622A-496A-972D-F69C1F60D2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4272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A6B5D-8EFF-4117-97A5-CB2C42AE4344}" type="datetimeFigureOut">
              <a:rPr lang="zh-TW" altLang="en-US" smtClean="0"/>
              <a:t>2020/12/24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51FB9-622A-496A-972D-F69C1F60D2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6388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20000"/>
                <a:lumOff val="80000"/>
              </a:schemeClr>
            </a:gs>
            <a:gs pos="93000">
              <a:schemeClr val="accent6">
                <a:lumMod val="40000"/>
                <a:lumOff val="6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A6B5D-8EFF-4117-97A5-CB2C42AE4344}" type="datetimeFigureOut">
              <a:rPr lang="zh-TW" altLang="en-US" smtClean="0"/>
              <a:t>2020/12/24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51FB9-622A-496A-972D-F69C1F60D2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0517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9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20000"/>
                <a:lumOff val="80000"/>
              </a:schemeClr>
            </a:gs>
            <a:gs pos="93000">
              <a:schemeClr val="accent6">
                <a:lumMod val="40000"/>
                <a:lumOff val="6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A6B5D-8EFF-4117-97A5-CB2C42AE4344}" type="datetimeFigureOut">
              <a:rPr lang="zh-TW" altLang="en-US" smtClean="0"/>
              <a:t>2020/12/24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3951FB9-622A-496A-972D-F69C1F60D2E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36157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  <p:sldLayoutId id="2147483944" r:id="rId12"/>
    <p:sldLayoutId id="2147483945" r:id="rId13"/>
    <p:sldLayoutId id="2147483946" r:id="rId14"/>
    <p:sldLayoutId id="2147483947" r:id="rId15"/>
    <p:sldLayoutId id="214748394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圖片 105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884" y="1948043"/>
            <a:ext cx="2452244" cy="5194885"/>
          </a:xfrm>
          <a:prstGeom prst="rect">
            <a:avLst/>
          </a:prstGeom>
        </p:spPr>
      </p:pic>
      <p:pic>
        <p:nvPicPr>
          <p:cNvPr id="105" name="圖片 104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668" y="1956159"/>
            <a:ext cx="2452244" cy="519488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911784"/>
            <a:ext cx="9144000" cy="1690254"/>
          </a:xfrm>
          <a:gradFill flip="none" rotWithShape="1">
            <a:gsLst>
              <a:gs pos="0">
                <a:schemeClr val="tx1">
                  <a:lumMod val="65000"/>
                  <a:lumOff val="35000"/>
                  <a:alpha val="70000"/>
                </a:schemeClr>
              </a:gs>
              <a:gs pos="56000">
                <a:schemeClr val="accent2">
                  <a:lumMod val="0"/>
                  <a:lumOff val="100000"/>
                  <a:alpha val="70000"/>
                </a:schemeClr>
              </a:gs>
              <a:gs pos="100000">
                <a:schemeClr val="accent4">
                  <a:alpha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algn="l"/>
            <a:r>
              <a:rPr lang="en-US" altLang="zh-TW" sz="8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					plague</a:t>
            </a:r>
            <a:endParaRPr lang="zh-TW" altLang="en-US" sz="8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40138"/>
            <a:ext cx="9144000" cy="1217612"/>
          </a:xfrm>
          <a:noFill/>
        </p:spPr>
        <p:txBody>
          <a:bodyPr anchor="ctr">
            <a:normAutofit/>
          </a:bodyPr>
          <a:lstStyle/>
          <a:p>
            <a:r>
              <a:rPr lang="en-US" altLang="zh-TW" sz="2800" spc="300" dirty="0" smtClean="0"/>
              <a:t>				</a:t>
            </a:r>
            <a:r>
              <a:rPr lang="zh-TW" altLang="en-US" sz="2800" spc="300" dirty="0" smtClean="0"/>
              <a:t>指導老師：吳賦哲 </a:t>
            </a:r>
            <a:r>
              <a:rPr lang="zh-TW" altLang="en-US" sz="2800" spc="300" dirty="0"/>
              <a:t>教授</a:t>
            </a:r>
            <a:endParaRPr lang="en-US" altLang="zh-TW" sz="2800" spc="300" dirty="0" smtClean="0"/>
          </a:p>
          <a:p>
            <a:r>
              <a:rPr lang="en-US" altLang="zh-TW" sz="2800" spc="300" dirty="0" smtClean="0"/>
              <a:t>				</a:t>
            </a:r>
            <a:r>
              <a:rPr lang="zh-TW" altLang="en-US" sz="2800" spc="300" dirty="0" smtClean="0"/>
              <a:t>資工四</a:t>
            </a:r>
            <a:r>
              <a:rPr lang="en-US" altLang="zh-TW" sz="2800" spc="300" dirty="0" smtClean="0"/>
              <a:t>A</a:t>
            </a:r>
            <a:r>
              <a:rPr lang="zh-TW" altLang="en-US" sz="2800" spc="300" dirty="0" smtClean="0"/>
              <a:t> 楊剴鈞、張珈維</a:t>
            </a:r>
            <a:endParaRPr lang="zh-TW" altLang="en-US" sz="2800" spc="3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8" t="14634" r="12276" b="25746"/>
          <a:stretch/>
        </p:blipFill>
        <p:spPr>
          <a:xfrm>
            <a:off x="1875102" y="1956159"/>
            <a:ext cx="3935147" cy="164587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264" y="6474300"/>
            <a:ext cx="1200318" cy="91452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94" y="5857837"/>
            <a:ext cx="1973224" cy="197322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565" y="6474300"/>
            <a:ext cx="1200318" cy="91452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323" y="5857837"/>
            <a:ext cx="1973224" cy="197322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394" y="6391808"/>
            <a:ext cx="1200318" cy="91452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152" y="5775345"/>
            <a:ext cx="1973224" cy="1973224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223" y="6391808"/>
            <a:ext cx="1200318" cy="91452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388" y="5775345"/>
            <a:ext cx="1973224" cy="1973224"/>
          </a:xfrm>
          <a:prstGeom prst="rect">
            <a:avLst/>
          </a:prstGeom>
        </p:spPr>
      </p:pic>
      <p:cxnSp>
        <p:nvCxnSpPr>
          <p:cNvPr id="64" name="直線接點 63"/>
          <p:cNvCxnSpPr/>
          <p:nvPr/>
        </p:nvCxnSpPr>
        <p:spPr>
          <a:xfrm>
            <a:off x="865654" y="7778513"/>
            <a:ext cx="0" cy="454426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5" name="直線接點 64"/>
          <p:cNvCxnSpPr/>
          <p:nvPr/>
        </p:nvCxnSpPr>
        <p:spPr>
          <a:xfrm flipH="1">
            <a:off x="2158325" y="8067234"/>
            <a:ext cx="675" cy="681639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6" name="直線接點 65"/>
          <p:cNvCxnSpPr/>
          <p:nvPr/>
        </p:nvCxnSpPr>
        <p:spPr>
          <a:xfrm flipH="1">
            <a:off x="3529926" y="8294447"/>
            <a:ext cx="674" cy="242667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7" name="直線接點 66"/>
          <p:cNvCxnSpPr/>
          <p:nvPr/>
        </p:nvCxnSpPr>
        <p:spPr>
          <a:xfrm flipH="1">
            <a:off x="5358725" y="8294447"/>
            <a:ext cx="675" cy="242667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8" name="直線接點 67"/>
          <p:cNvCxnSpPr/>
          <p:nvPr/>
        </p:nvCxnSpPr>
        <p:spPr>
          <a:xfrm flipH="1">
            <a:off x="6934200" y="8067234"/>
            <a:ext cx="5675" cy="681639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9" name="直線接點 68"/>
          <p:cNvCxnSpPr/>
          <p:nvPr/>
        </p:nvCxnSpPr>
        <p:spPr>
          <a:xfrm>
            <a:off x="8775700" y="8180840"/>
            <a:ext cx="5675" cy="279312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直線接點 69"/>
          <p:cNvCxnSpPr/>
          <p:nvPr/>
        </p:nvCxnSpPr>
        <p:spPr>
          <a:xfrm>
            <a:off x="1282025" y="7217741"/>
            <a:ext cx="0" cy="454426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直線接點 70"/>
          <p:cNvCxnSpPr/>
          <p:nvPr/>
        </p:nvCxnSpPr>
        <p:spPr>
          <a:xfrm>
            <a:off x="2648378" y="7073020"/>
            <a:ext cx="0" cy="454426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2" name="直線接點 71"/>
          <p:cNvCxnSpPr/>
          <p:nvPr/>
        </p:nvCxnSpPr>
        <p:spPr>
          <a:xfrm>
            <a:off x="4310975" y="7177432"/>
            <a:ext cx="0" cy="350014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3" name="直線接點 72"/>
          <p:cNvCxnSpPr/>
          <p:nvPr/>
        </p:nvCxnSpPr>
        <p:spPr>
          <a:xfrm>
            <a:off x="6098782" y="7142928"/>
            <a:ext cx="0" cy="384518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4" name="直線接點 73"/>
          <p:cNvCxnSpPr/>
          <p:nvPr/>
        </p:nvCxnSpPr>
        <p:spPr>
          <a:xfrm>
            <a:off x="7684587" y="7142928"/>
            <a:ext cx="0" cy="454426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直線接點 74"/>
          <p:cNvCxnSpPr/>
          <p:nvPr/>
        </p:nvCxnSpPr>
        <p:spPr>
          <a:xfrm>
            <a:off x="9614036" y="7142928"/>
            <a:ext cx="0" cy="810699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6" name="直線接點 75"/>
          <p:cNvCxnSpPr/>
          <p:nvPr/>
        </p:nvCxnSpPr>
        <p:spPr>
          <a:xfrm>
            <a:off x="11510648" y="7953627"/>
            <a:ext cx="0" cy="227213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7" name="直線接點 76"/>
          <p:cNvCxnSpPr/>
          <p:nvPr/>
        </p:nvCxnSpPr>
        <p:spPr>
          <a:xfrm>
            <a:off x="11930975" y="7185111"/>
            <a:ext cx="0" cy="454426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9" name="直線接點 78"/>
          <p:cNvCxnSpPr/>
          <p:nvPr/>
        </p:nvCxnSpPr>
        <p:spPr>
          <a:xfrm>
            <a:off x="330200" y="8748656"/>
            <a:ext cx="12025" cy="274417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直線接點 79"/>
          <p:cNvCxnSpPr/>
          <p:nvPr/>
        </p:nvCxnSpPr>
        <p:spPr>
          <a:xfrm>
            <a:off x="1282025" y="8989391"/>
            <a:ext cx="0" cy="454426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直線接點 80"/>
          <p:cNvCxnSpPr/>
          <p:nvPr/>
        </p:nvCxnSpPr>
        <p:spPr>
          <a:xfrm>
            <a:off x="2648378" y="8844670"/>
            <a:ext cx="0" cy="454426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2" name="直線接點 81"/>
          <p:cNvCxnSpPr/>
          <p:nvPr/>
        </p:nvCxnSpPr>
        <p:spPr>
          <a:xfrm>
            <a:off x="4310975" y="8748656"/>
            <a:ext cx="0" cy="654852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直線接點 82"/>
          <p:cNvCxnSpPr/>
          <p:nvPr/>
        </p:nvCxnSpPr>
        <p:spPr>
          <a:xfrm>
            <a:off x="6098782" y="8748656"/>
            <a:ext cx="0" cy="620348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直線接點 83"/>
          <p:cNvCxnSpPr/>
          <p:nvPr/>
        </p:nvCxnSpPr>
        <p:spPr>
          <a:xfrm>
            <a:off x="8243387" y="8748656"/>
            <a:ext cx="0" cy="454426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直線接點 84"/>
          <p:cNvCxnSpPr/>
          <p:nvPr/>
        </p:nvCxnSpPr>
        <p:spPr>
          <a:xfrm>
            <a:off x="10147436" y="8460152"/>
            <a:ext cx="0" cy="454426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直線接點 85"/>
          <p:cNvCxnSpPr/>
          <p:nvPr/>
        </p:nvCxnSpPr>
        <p:spPr>
          <a:xfrm>
            <a:off x="10914975" y="8561411"/>
            <a:ext cx="0" cy="566517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17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9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9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8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8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8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8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6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6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6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6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4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4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4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4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6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6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6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6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2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2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93000">
              <a:schemeClr val="accent3">
                <a:lumMod val="40000"/>
                <a:lumOff val="6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8284" y="1657350"/>
            <a:ext cx="8596668" cy="3028950"/>
          </a:xfrm>
        </p:spPr>
        <p:txBody>
          <a:bodyPr>
            <a:normAutofit fontScale="90000"/>
          </a:bodyPr>
          <a:lstStyle/>
          <a:p>
            <a:r>
              <a:rPr lang="en-US" altLang="zh-TW" sz="20000" b="1" i="1" dirty="0" smtClean="0">
                <a:solidFill>
                  <a:schemeClr val="tx2">
                    <a:lumMod val="50000"/>
                  </a:schemeClr>
                </a:solidFill>
              </a:rPr>
              <a:t>02		</a:t>
            </a:r>
            <a:r>
              <a:rPr lang="zh-TW" altLang="en-US" sz="9600" dirty="0" smtClean="0">
                <a:solidFill>
                  <a:schemeClr val="tx2">
                    <a:lumMod val="50000"/>
                  </a:schemeClr>
                </a:solidFill>
              </a:rPr>
              <a:t>專題檢討</a:t>
            </a:r>
            <a:endParaRPr lang="zh-TW" altLang="en-US" sz="96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315" y="2421272"/>
            <a:ext cx="1709699" cy="21717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887" y="2463323"/>
            <a:ext cx="1312554" cy="222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2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13" y="1393401"/>
            <a:ext cx="12123809" cy="3609524"/>
          </a:xfrm>
          <a:prstGeom prst="rect">
            <a:avLst/>
          </a:prstGeom>
        </p:spPr>
      </p:pic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34095" y="0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	</a:t>
            </a:r>
            <a:r>
              <a:rPr lang="zh-TW" altLang="en-US" dirty="0" smtClean="0"/>
              <a:t>專題進度表</a:t>
            </a:r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838200" y="5070763"/>
            <a:ext cx="10515600" cy="1106199"/>
          </a:xfrm>
        </p:spPr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282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93000">
              <a:schemeClr val="accent3">
                <a:lumMod val="40000"/>
                <a:lumOff val="6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8284" y="1657350"/>
            <a:ext cx="8596668" cy="3028950"/>
          </a:xfrm>
        </p:spPr>
        <p:txBody>
          <a:bodyPr>
            <a:normAutofit fontScale="90000"/>
          </a:bodyPr>
          <a:lstStyle/>
          <a:p>
            <a:r>
              <a:rPr lang="en-US" altLang="zh-TW" sz="20000" b="1" i="1" dirty="0" smtClean="0">
                <a:solidFill>
                  <a:schemeClr val="tx2">
                    <a:lumMod val="50000"/>
                  </a:schemeClr>
                </a:solidFill>
              </a:rPr>
              <a:t>03		</a:t>
            </a:r>
            <a:r>
              <a:rPr lang="zh-TW" altLang="en-US" sz="9600" dirty="0">
                <a:solidFill>
                  <a:schemeClr val="tx2">
                    <a:lumMod val="50000"/>
                  </a:schemeClr>
                </a:solidFill>
              </a:rPr>
              <a:t>總結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289" y="2421272"/>
            <a:ext cx="1709699" cy="21717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861" y="2463323"/>
            <a:ext cx="1312554" cy="222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888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911784"/>
            <a:ext cx="9144000" cy="1690254"/>
          </a:xfrm>
          <a:gradFill flip="none" rotWithShape="1">
            <a:gsLst>
              <a:gs pos="0">
                <a:schemeClr val="tx1">
                  <a:lumMod val="65000"/>
                  <a:lumOff val="35000"/>
                  <a:alpha val="70000"/>
                </a:schemeClr>
              </a:gs>
              <a:gs pos="56000">
                <a:schemeClr val="accent2">
                  <a:lumMod val="0"/>
                  <a:lumOff val="100000"/>
                  <a:alpha val="70000"/>
                </a:schemeClr>
              </a:gs>
              <a:gs pos="100000">
                <a:schemeClr val="accent4">
                  <a:alpha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zh-TW" altLang="en-US" sz="8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感謝聆聽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801100" y="5715000"/>
            <a:ext cx="2971800" cy="704850"/>
          </a:xfrm>
          <a:noFill/>
        </p:spPr>
        <p:txBody>
          <a:bodyPr anchor="ctr">
            <a:normAutofit/>
          </a:bodyPr>
          <a:lstStyle/>
          <a:p>
            <a:r>
              <a:rPr lang="zh-TW" altLang="en-US" sz="2800" spc="300" dirty="0" smtClean="0"/>
              <a:t>楊剴鈞、張珈維</a:t>
            </a:r>
            <a:endParaRPr lang="zh-TW" altLang="en-US" sz="2800" spc="3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200" y="5468689"/>
            <a:ext cx="1030015" cy="119747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5" y="5541819"/>
            <a:ext cx="1562757" cy="121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34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60000"/>
                <a:lumOff val="40000"/>
              </a:schemeClr>
            </a:gs>
            <a:gs pos="93000">
              <a:schemeClr val="accent6">
                <a:lumMod val="40000"/>
                <a:lumOff val="6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9" t="23007" r="27255" b="19739"/>
          <a:stretch/>
        </p:blipFill>
        <p:spPr>
          <a:xfrm rot="1413214">
            <a:off x="8491904" y="4217198"/>
            <a:ext cx="4320988" cy="3926541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1" t="16364" r="26161" b="25858"/>
          <a:stretch/>
        </p:blipFill>
        <p:spPr>
          <a:xfrm rot="1093522">
            <a:off x="8848001" y="3911148"/>
            <a:ext cx="4239491" cy="3962400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1588518" y="452872"/>
            <a:ext cx="8923819" cy="132556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altLang="zh-TW" sz="6000" b="1" dirty="0" smtClean="0">
                <a:ln>
                  <a:solidFill>
                    <a:schemeClr val="bg2">
                      <a:lumMod val="75000"/>
                    </a:schemeClr>
                  </a:solidFill>
                </a:ln>
                <a:effectLst>
                  <a:glow rad="101600">
                    <a:schemeClr val="accent4">
                      <a:lumMod val="60000"/>
                      <a:lumOff val="40000"/>
                      <a:alpha val="6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CONTENTS</a:t>
            </a:r>
            <a:endParaRPr lang="zh-TW" altLang="en-US" sz="6000" b="1" dirty="0">
              <a:ln>
                <a:solidFill>
                  <a:schemeClr val="bg2">
                    <a:lumMod val="75000"/>
                  </a:schemeClr>
                </a:solidFill>
              </a:ln>
              <a:effectLst>
                <a:glow rad="101600">
                  <a:schemeClr val="accent4">
                    <a:lumMod val="60000"/>
                    <a:lumOff val="40000"/>
                    <a:alpha val="6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841542" y="2300421"/>
            <a:ext cx="6915150" cy="3829051"/>
          </a:xfrm>
        </p:spPr>
        <p:txBody>
          <a:bodyPr/>
          <a:lstStyle/>
          <a:p>
            <a:pPr marL="0" indent="0">
              <a:buNone/>
            </a:pPr>
            <a:r>
              <a:rPr lang="en-US" altLang="zh-TW" b="1" dirty="0" smtClean="0"/>
              <a:t>	</a:t>
            </a:r>
            <a:r>
              <a:rPr lang="zh-TW" altLang="en-US" b="1" dirty="0"/>
              <a:t>作</a:t>
            </a:r>
            <a:r>
              <a:rPr lang="zh-TW" altLang="en-US" b="1" dirty="0" smtClean="0"/>
              <a:t>品介紹</a:t>
            </a:r>
            <a:endParaRPr lang="en-US" altLang="zh-TW" b="1" dirty="0" smtClean="0"/>
          </a:p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endParaRPr lang="en-US" altLang="zh-TW" b="1" dirty="0" smtClean="0"/>
          </a:p>
          <a:p>
            <a:pPr marL="0" indent="0">
              <a:buNone/>
            </a:pPr>
            <a:r>
              <a:rPr lang="en-US" altLang="zh-TW" b="1" dirty="0" smtClean="0"/>
              <a:t>	</a:t>
            </a:r>
            <a:r>
              <a:rPr lang="zh-TW" altLang="en-US" b="1" dirty="0" smtClean="0"/>
              <a:t>專題檢討</a:t>
            </a:r>
            <a:endParaRPr lang="en-US" altLang="zh-TW" b="1" dirty="0" smtClean="0"/>
          </a:p>
          <a:p>
            <a:pPr marL="0" indent="0">
              <a:buNone/>
            </a:pPr>
            <a:endParaRPr lang="en-US" altLang="zh-TW" b="1" dirty="0"/>
          </a:p>
          <a:p>
            <a:pPr marL="514350" indent="-514350">
              <a:buAutoNum type="arabicPlain" startAt="2"/>
            </a:pPr>
            <a:endParaRPr lang="en-US" altLang="zh-TW" b="1" dirty="0" smtClean="0"/>
          </a:p>
          <a:p>
            <a:pPr marL="0" indent="0">
              <a:buNone/>
            </a:pPr>
            <a:r>
              <a:rPr lang="en-US" altLang="zh-TW" b="1" dirty="0"/>
              <a:t>	</a:t>
            </a:r>
            <a:r>
              <a:rPr lang="zh-TW" altLang="en-US" b="1" dirty="0" smtClean="0"/>
              <a:t>總結</a:t>
            </a:r>
            <a:endParaRPr lang="zh-TW" altLang="en-US" b="1" dirty="0"/>
          </a:p>
        </p:txBody>
      </p:sp>
      <p:sp>
        <p:nvSpPr>
          <p:cNvPr id="6" name="橢圓 5"/>
          <p:cNvSpPr/>
          <p:nvPr/>
        </p:nvSpPr>
        <p:spPr>
          <a:xfrm>
            <a:off x="-1057282" y="1934534"/>
            <a:ext cx="914400" cy="9144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sz="5400" b="1" i="1" dirty="0" smtClean="0"/>
              <a:t>1</a:t>
            </a:r>
            <a:endParaRPr lang="zh-TW" altLang="en-US" sz="5400" b="1" i="1" dirty="0"/>
          </a:p>
        </p:txBody>
      </p:sp>
      <p:sp>
        <p:nvSpPr>
          <p:cNvPr id="7" name="橢圓 6"/>
          <p:cNvSpPr/>
          <p:nvPr/>
        </p:nvSpPr>
        <p:spPr>
          <a:xfrm>
            <a:off x="-1057282" y="3480183"/>
            <a:ext cx="914400" cy="9144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sz="5400" b="1" i="1" dirty="0" smtClean="0"/>
              <a:t>2</a:t>
            </a:r>
            <a:endParaRPr lang="zh-TW" altLang="en-US" sz="5400" b="1" i="1" dirty="0"/>
          </a:p>
        </p:txBody>
      </p:sp>
      <p:sp>
        <p:nvSpPr>
          <p:cNvPr id="8" name="橢圓 7"/>
          <p:cNvSpPr/>
          <p:nvPr/>
        </p:nvSpPr>
        <p:spPr>
          <a:xfrm>
            <a:off x="-1057282" y="5039686"/>
            <a:ext cx="914400" cy="9144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TW" sz="5400" b="1" i="1" dirty="0" smtClean="0"/>
              <a:t>3</a:t>
            </a:r>
            <a:endParaRPr lang="zh-TW" altLang="en-US" sz="5400" b="1" i="1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578" y="2439250"/>
            <a:ext cx="131092" cy="599276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462" y="2128900"/>
            <a:ext cx="325324" cy="48466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670" y="3817762"/>
            <a:ext cx="131092" cy="599276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554" y="3507412"/>
            <a:ext cx="325324" cy="48466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122" y="3817762"/>
            <a:ext cx="131092" cy="599276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006" y="3507412"/>
            <a:ext cx="325324" cy="484665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730" y="5349123"/>
            <a:ext cx="131092" cy="599276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614" y="5038773"/>
            <a:ext cx="325324" cy="484665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578" y="5354810"/>
            <a:ext cx="131092" cy="599276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462" y="5044460"/>
            <a:ext cx="325324" cy="484665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450" y="5349123"/>
            <a:ext cx="131092" cy="599276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334" y="5038773"/>
            <a:ext cx="325324" cy="48466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4959">
            <a:off x="-1275759" y="1367092"/>
            <a:ext cx="2791552" cy="40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56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90000">
              <a:schemeClr val="accent3">
                <a:lumMod val="40000"/>
                <a:lumOff val="6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8284" y="1657350"/>
            <a:ext cx="8596668" cy="3028950"/>
          </a:xfrm>
        </p:spPr>
        <p:txBody>
          <a:bodyPr>
            <a:normAutofit fontScale="90000"/>
          </a:bodyPr>
          <a:lstStyle/>
          <a:p>
            <a:r>
              <a:rPr lang="en-US" altLang="zh-TW" sz="20000" b="1" i="1" dirty="0" smtClean="0">
                <a:solidFill>
                  <a:schemeClr val="tx2">
                    <a:lumMod val="50000"/>
                  </a:schemeClr>
                </a:solidFill>
              </a:rPr>
              <a:t>01		</a:t>
            </a:r>
            <a:r>
              <a:rPr lang="zh-TW" altLang="en-US" sz="9600" dirty="0">
                <a:solidFill>
                  <a:schemeClr val="tx2">
                    <a:lumMod val="50000"/>
                  </a:schemeClr>
                </a:solidFill>
              </a:rPr>
              <a:t>作</a:t>
            </a:r>
            <a:r>
              <a:rPr lang="zh-TW" altLang="en-US" sz="9600" dirty="0" smtClean="0">
                <a:solidFill>
                  <a:schemeClr val="tx2">
                    <a:lumMod val="50000"/>
                  </a:schemeClr>
                </a:solidFill>
              </a:rPr>
              <a:t>品介紹</a:t>
            </a:r>
            <a:endParaRPr lang="zh-TW" altLang="en-US" sz="96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315" y="2421272"/>
            <a:ext cx="1709699" cy="21717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887" y="2463323"/>
            <a:ext cx="1312554" cy="222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4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遊戲簡介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171450" y="1690688"/>
            <a:ext cx="7365423" cy="3854739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dirty="0" smtClean="0"/>
              <a:t>	</a:t>
            </a:r>
            <a:r>
              <a:rPr lang="zh-TW" altLang="en-US" dirty="0" smtClean="0"/>
              <a:t>我們透過主角與</a:t>
            </a:r>
            <a:r>
              <a:rPr lang="en-US" altLang="zh-TW" dirty="0" smtClean="0"/>
              <a:t>NPC</a:t>
            </a:r>
            <a:r>
              <a:rPr lang="zh-TW" altLang="en-US" dirty="0" smtClean="0"/>
              <a:t>們的對話、互動，搭配著適當的音效，讓玩家經過簡易的闖關，漸漸帶玩家進入劇情。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626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遊戲內容－</a:t>
            </a:r>
            <a:r>
              <a:rPr lang="zh-TW" altLang="en-US" dirty="0"/>
              <a:t>世界觀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171450" y="1690688"/>
            <a:ext cx="7365423" cy="3854739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遊戲背景：中世紀－瘟疫發生期間</a:t>
            </a:r>
            <a:r>
              <a:rPr lang="en-US" altLang="zh-TW" dirty="0" smtClean="0"/>
              <a:t>(</a:t>
            </a:r>
            <a:r>
              <a:rPr lang="zh-TW" altLang="en-US" dirty="0" smtClean="0"/>
              <a:t>黑暗時代</a:t>
            </a:r>
            <a:r>
              <a:rPr lang="en-US" altLang="zh-TW" dirty="0" smtClean="0"/>
              <a:t>)</a:t>
            </a: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女主角為了查明瘟疫</a:t>
            </a:r>
            <a:r>
              <a:rPr lang="en-US" altLang="zh-TW" dirty="0" smtClean="0"/>
              <a:t>(</a:t>
            </a:r>
            <a:r>
              <a:rPr lang="zh-TW" altLang="en-US" dirty="0" smtClean="0"/>
              <a:t>黑死病</a:t>
            </a:r>
            <a:r>
              <a:rPr lang="en-US" altLang="zh-TW" dirty="0" smtClean="0"/>
              <a:t>)</a:t>
            </a:r>
            <a:r>
              <a:rPr lang="zh-TW" altLang="en-US" dirty="0" smtClean="0"/>
              <a:t>的發病原因，突破教會的阻止，前往地底，找尋當時把握最多資訊的專家</a:t>
            </a:r>
            <a:r>
              <a:rPr lang="en-US" altLang="zh-TW" dirty="0" smtClean="0"/>
              <a:t>…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9851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1" t="18148" r="26111" b="25556"/>
          <a:stretch/>
        </p:blipFill>
        <p:spPr>
          <a:xfrm>
            <a:off x="2122481" y="3768637"/>
            <a:ext cx="1585901" cy="153539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40" t="52250" r="40997" b="20528"/>
          <a:stretch/>
        </p:blipFill>
        <p:spPr>
          <a:xfrm>
            <a:off x="2810444" y="4740132"/>
            <a:ext cx="552735" cy="837650"/>
          </a:xfrm>
          <a:prstGeom prst="rect">
            <a:avLst/>
          </a:prstGeom>
        </p:spPr>
      </p:pic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4" t="18629" r="24913" b="15133"/>
          <a:stretch/>
        </p:blipFill>
        <p:spPr>
          <a:xfrm>
            <a:off x="2237509" y="3845212"/>
            <a:ext cx="1579418" cy="1870365"/>
          </a:xfrm>
        </p:spPr>
      </p:pic>
      <p:sp>
        <p:nvSpPr>
          <p:cNvPr id="6" name="文字方塊 5"/>
          <p:cNvSpPr txBox="1"/>
          <p:nvPr/>
        </p:nvSpPr>
        <p:spPr>
          <a:xfrm>
            <a:off x="2654312" y="3220840"/>
            <a:ext cx="949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主角</a:t>
            </a:r>
            <a:endParaRPr lang="zh-TW" altLang="en-US" sz="24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3"/>
          <a:stretch/>
        </p:blipFill>
        <p:spPr>
          <a:xfrm>
            <a:off x="3830883" y="3865501"/>
            <a:ext cx="1146683" cy="166708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3603347" y="3220840"/>
            <a:ext cx="148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主角父親</a:t>
            </a:r>
            <a:endParaRPr lang="zh-TW" altLang="en-US" sz="2400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568" y="3980078"/>
            <a:ext cx="958291" cy="1532212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4927933" y="3200551"/>
            <a:ext cx="1460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smtClean="0"/>
              <a:t>主角母親</a:t>
            </a:r>
            <a:endParaRPr lang="zh-TW" altLang="en-US" sz="2400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984" y="4219662"/>
            <a:ext cx="731882" cy="1292628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6252519" y="3200551"/>
            <a:ext cx="1460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主角弟弟</a:t>
            </a:r>
            <a:endParaRPr lang="zh-TW" altLang="en-US" sz="2400" dirty="0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23" y="3980078"/>
            <a:ext cx="951799" cy="1533454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73" y="3682505"/>
            <a:ext cx="665186" cy="967544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21" name="文字方塊 20"/>
          <p:cNvSpPr txBox="1"/>
          <p:nvPr/>
        </p:nvSpPr>
        <p:spPr>
          <a:xfrm>
            <a:off x="437023" y="2783382"/>
            <a:ext cx="949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(</a:t>
            </a:r>
            <a:r>
              <a:rPr lang="zh-TW" altLang="en-US" sz="2400" dirty="0" smtClean="0"/>
              <a:t>敵人</a:t>
            </a:r>
            <a:r>
              <a:rPr lang="en-US" altLang="zh-TW" sz="2400" dirty="0" smtClean="0"/>
              <a:t>)</a:t>
            </a:r>
          </a:p>
          <a:p>
            <a:pPr algn="ctr"/>
            <a:r>
              <a:rPr lang="zh-TW" altLang="en-US" sz="2400" dirty="0" smtClean="0"/>
              <a:t>士兵</a:t>
            </a:r>
            <a:endParaRPr lang="zh-TW" altLang="en-US" sz="2400" dirty="0"/>
          </a:p>
        </p:txBody>
      </p:sp>
      <p:sp>
        <p:nvSpPr>
          <p:cNvPr id="17" name="標題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/>
              <a:t>遊戲內容－角色關係介紹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8432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遊戲內容－如何遊玩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838200" y="1825625"/>
            <a:ext cx="6809509" cy="3854739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0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6213"/>
            <a:ext cx="7527380" cy="423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2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遊戲內容－</a:t>
            </a:r>
            <a:r>
              <a:rPr lang="en-US" altLang="zh-TW" dirty="0" smtClean="0"/>
              <a:t>UI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171450" y="1690688"/>
            <a:ext cx="7365423" cy="3854739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Menu</a:t>
            </a:r>
            <a:r>
              <a:rPr lang="zh-TW" altLang="en-US" dirty="0" smtClean="0"/>
              <a:t>：</a:t>
            </a:r>
            <a:r>
              <a:rPr lang="en-US" altLang="zh-TW" dirty="0" smtClean="0"/>
              <a:t>					</a:t>
            </a:r>
            <a:r>
              <a:rPr lang="zh-TW" altLang="en-US" dirty="0" smtClean="0"/>
              <a:t>血量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zh-TW" altLang="en-US" dirty="0" smtClean="0"/>
              <a:t>遊戲選單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zh-TW" altLang="en-US" dirty="0" smtClean="0"/>
              <a:t>關卡重新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zh-TW" altLang="en-US" dirty="0" smtClean="0"/>
              <a:t>如何遊玩</a:t>
            </a:r>
            <a:r>
              <a:rPr lang="en-US" altLang="zh-TW" dirty="0" smtClean="0"/>
              <a:t>	</a:t>
            </a:r>
          </a:p>
          <a:p>
            <a:pPr marL="0" indent="0">
              <a:buNone/>
            </a:pPr>
            <a:r>
              <a:rPr lang="en-US" altLang="zh-TW" dirty="0" smtClean="0"/>
              <a:t>	</a:t>
            </a:r>
            <a:r>
              <a:rPr lang="zh-TW" altLang="en-US" dirty="0"/>
              <a:t>離開</a:t>
            </a:r>
            <a:r>
              <a:rPr lang="zh-TW" altLang="en-US" dirty="0" smtClean="0"/>
              <a:t>遊戲</a:t>
            </a:r>
            <a:r>
              <a:rPr lang="en-US" altLang="zh-TW" dirty="0" smtClean="0"/>
              <a:t>	</a:t>
            </a:r>
            <a:r>
              <a:rPr lang="zh-TW" altLang="en-US" dirty="0" smtClean="0"/>
              <a:t>製作人員</a:t>
            </a:r>
            <a:endParaRPr lang="en-US" altLang="zh-TW" dirty="0" smtClean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998" y="1690688"/>
            <a:ext cx="685714" cy="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5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55373" cy="3286891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" y="0"/>
            <a:ext cx="3297382" cy="595745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遊戲</a:t>
            </a:r>
            <a:r>
              <a:rPr lang="zh-TW" altLang="en-US" dirty="0" smtClean="0"/>
              <a:t>畫面分享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81122"/>
            <a:ext cx="6109855" cy="34354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9855" y="3394918"/>
            <a:ext cx="6082145" cy="342160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6268" y="0"/>
            <a:ext cx="5845732" cy="328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3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3624</TotalTime>
  <Words>94</Words>
  <Application>Microsoft Office PowerPoint</Application>
  <PresentationFormat>寬螢幕</PresentationFormat>
  <Paragraphs>43</Paragraphs>
  <Slides>13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13</vt:i4>
      </vt:variant>
    </vt:vector>
  </HeadingPairs>
  <TitlesOfParts>
    <vt:vector size="22" baseType="lpstr">
      <vt:lpstr>微軟正黑體</vt:lpstr>
      <vt:lpstr>新細明體</vt:lpstr>
      <vt:lpstr>Arial</vt:lpstr>
      <vt:lpstr>Calibri</vt:lpstr>
      <vt:lpstr>Calibri Light</vt:lpstr>
      <vt:lpstr>Trebuchet MS</vt:lpstr>
      <vt:lpstr>Wingdings 3</vt:lpstr>
      <vt:lpstr>Office 佈景主題</vt:lpstr>
      <vt:lpstr>多面向</vt:lpstr>
      <vt:lpstr>     plague</vt:lpstr>
      <vt:lpstr>CONTENTS</vt:lpstr>
      <vt:lpstr>01  作品介紹</vt:lpstr>
      <vt:lpstr>遊戲簡介</vt:lpstr>
      <vt:lpstr>遊戲內容－世界觀</vt:lpstr>
      <vt:lpstr>PowerPoint 簡報</vt:lpstr>
      <vt:lpstr>遊戲內容－如何遊玩</vt:lpstr>
      <vt:lpstr>遊戲內容－UI</vt:lpstr>
      <vt:lpstr>遊戲畫面分享</vt:lpstr>
      <vt:lpstr>02  專題檢討</vt:lpstr>
      <vt:lpstr> 專題進度表</vt:lpstr>
      <vt:lpstr>03  總結</vt:lpstr>
      <vt:lpstr>感謝聆聽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JV</dc:creator>
  <cp:lastModifiedBy>JV</cp:lastModifiedBy>
  <cp:revision>63</cp:revision>
  <dcterms:created xsi:type="dcterms:W3CDTF">2020-10-16T20:06:07Z</dcterms:created>
  <dcterms:modified xsi:type="dcterms:W3CDTF">2020-12-24T14:16:13Z</dcterms:modified>
</cp:coreProperties>
</file>